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6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8" y="1721709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4.7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Optimization Problems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62D36F-5C10-4C4C-80F3-9D917B44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533400"/>
            <a:ext cx="6848475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C8A9DB-ED9D-417D-A147-3A4C0FAC3F9D}"/>
              </a:ext>
            </a:extLst>
          </p:cNvPr>
          <p:cNvGrpSpPr/>
          <p:nvPr/>
        </p:nvGrpSpPr>
        <p:grpSpPr>
          <a:xfrm>
            <a:off x="1981200" y="2667000"/>
            <a:ext cx="3571874" cy="2295525"/>
            <a:chOff x="1981200" y="2667000"/>
            <a:chExt cx="3571874" cy="2295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07EB87D-5012-4477-AD25-AED56D90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2667000"/>
              <a:ext cx="2381250" cy="2295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09F58C9-7B78-41A2-AE0F-62CFFAFD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999" y="3814762"/>
              <a:ext cx="981075" cy="31432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E6A926-C4BF-4471-80E3-3A6F561B1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" y="4998620"/>
            <a:ext cx="6953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F506DD-4CB8-4111-90A6-BD187642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6600"/>
            <a:ext cx="7048500" cy="2314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C85F03-69A5-4672-BB7C-778B59A56F2C}"/>
              </a:ext>
            </a:extLst>
          </p:cNvPr>
          <p:cNvGrpSpPr/>
          <p:nvPr/>
        </p:nvGrpSpPr>
        <p:grpSpPr>
          <a:xfrm>
            <a:off x="2362200" y="381000"/>
            <a:ext cx="3571874" cy="2295525"/>
            <a:chOff x="1981200" y="2667000"/>
            <a:chExt cx="3571874" cy="2295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7E7AB94-809B-4153-8007-B3A2B409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2667000"/>
              <a:ext cx="2381250" cy="2295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4967FAF-FC22-494C-83A8-E51B5DCE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999" y="3814762"/>
              <a:ext cx="981075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622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9C3EF0-389C-470E-B620-4ECA8146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533400"/>
            <a:ext cx="7038975" cy="318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8EFD3F-F9FE-4406-BCA5-6C72A76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1724025" cy="414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1B0F28-3F03-4116-B110-DF343345D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7" y="3867901"/>
            <a:ext cx="6953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F30E37-BD13-45C5-A815-8779F95F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5" y="1447800"/>
            <a:ext cx="1724025" cy="4143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6D5CC6-1B89-42D2-AAA3-7BFD20AB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350" y="276225"/>
            <a:ext cx="6953250" cy="3457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6013EF-6ED6-4936-B30A-0291903D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3862387"/>
            <a:ext cx="6867525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93B2BF-D0A8-4449-8C49-95900A103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380" y="5377489"/>
            <a:ext cx="69913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DD1BC4-9E4B-4C9A-9624-3F8D048B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33400"/>
            <a:ext cx="3752850" cy="3448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2506DE-9D7F-450F-90F2-9E0ED212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4191000"/>
            <a:ext cx="709422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F542CD4-1476-4F82-A57C-87FFCAA9B727}"/>
                  </a:ext>
                </a:extLst>
              </p:cNvPr>
              <p:cNvSpPr txBox="1"/>
              <p:nvPr/>
            </p:nvSpPr>
            <p:spPr>
              <a:xfrm>
                <a:off x="3048000" y="5105400"/>
                <a:ext cx="132017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3.4017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42CD4-1476-4F82-A57C-87FFCAA9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05400"/>
                <a:ext cx="1320170" cy="572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F502FF-C863-4F70-8574-EFEE651A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6972300" cy="6000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6D1EFCC-9A73-4E9F-AE35-71B780DDC987}"/>
              </a:ext>
            </a:extLst>
          </p:cNvPr>
          <p:cNvGrpSpPr/>
          <p:nvPr/>
        </p:nvGrpSpPr>
        <p:grpSpPr>
          <a:xfrm>
            <a:off x="2438400" y="1209675"/>
            <a:ext cx="3552825" cy="1704975"/>
            <a:chOff x="2438400" y="1209675"/>
            <a:chExt cx="3552825" cy="17049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1C85ECB-4774-4395-9F03-32327D8CB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209675"/>
              <a:ext cx="2638425" cy="17049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8EACC4F-9A31-47A6-AED2-80A602E2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825" y="2062162"/>
              <a:ext cx="914400" cy="3048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74C400-CBA9-4C5E-B641-5FC2E19E2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3107658"/>
            <a:ext cx="69532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6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E79CD9-1A9E-48F0-B705-73002A83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900"/>
            <a:ext cx="7010400" cy="4524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3DD42A7-27EE-4576-BB45-351F0B3E4C9A}"/>
              </a:ext>
            </a:extLst>
          </p:cNvPr>
          <p:cNvGrpSpPr/>
          <p:nvPr/>
        </p:nvGrpSpPr>
        <p:grpSpPr>
          <a:xfrm>
            <a:off x="2438400" y="52137"/>
            <a:ext cx="3552825" cy="1704975"/>
            <a:chOff x="2438400" y="1209675"/>
            <a:chExt cx="3552825" cy="1704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BBA980-DC7A-46CF-88FC-EE53071BD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209675"/>
              <a:ext cx="2638425" cy="17049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D2B38C-6823-44A6-A595-848D3CAF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825" y="2062162"/>
              <a:ext cx="9144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37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5FAA72-A5A3-444E-A61E-C7C1097B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134225" cy="2190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81BF477-0B95-4321-A5F1-B066A6B975FE}"/>
              </a:ext>
            </a:extLst>
          </p:cNvPr>
          <p:cNvGrpSpPr/>
          <p:nvPr/>
        </p:nvGrpSpPr>
        <p:grpSpPr>
          <a:xfrm>
            <a:off x="2286000" y="3276600"/>
            <a:ext cx="3743325" cy="1533525"/>
            <a:chOff x="2286000" y="3276600"/>
            <a:chExt cx="3743325" cy="153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CA29AEB-58B2-430F-AAF3-96399FBF5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3276600"/>
              <a:ext cx="2771775" cy="1533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5E74007-2584-47F3-A9FD-DB65364D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775" y="4191000"/>
              <a:ext cx="971550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73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3" y="381000"/>
            <a:ext cx="7302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6" y="4724400"/>
            <a:ext cx="71818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691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62400"/>
            <a:ext cx="72009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96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9148B2-D833-497A-8E79-C7B1CEFD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57200"/>
            <a:ext cx="8058150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08F4EC-01D6-4118-B264-1147C99C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6724650" cy="1133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46E776-825A-428C-8EFD-42E1710EE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2590800"/>
            <a:ext cx="6715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22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1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7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77403E-783D-4BC5-94AC-8E301F16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286000"/>
            <a:ext cx="6448425" cy="341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C69052-A3FE-46AC-AE21-8369CFBF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09600"/>
            <a:ext cx="6477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3AFAC4-052D-415C-8A13-C3033AB3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0"/>
            <a:ext cx="6667500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F4B0EF-B8A8-4964-87AA-4CCD5FA3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81251"/>
            <a:ext cx="6010275" cy="227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BB1423-CE3B-436D-887F-D93402A28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912" y="4629652"/>
            <a:ext cx="29241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AB3FE1-EA64-4339-9853-F6B522954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6772275" cy="1685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9C1A93-B0A5-4BDA-9434-83F04C3F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9" y="2362200"/>
            <a:ext cx="27717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3B7A9-30E2-42BB-B85F-5F9087A4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4361949"/>
            <a:ext cx="66865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6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A76D37-51BD-4B35-A977-543CEDC2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5" y="2667000"/>
            <a:ext cx="6781800" cy="341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03EBFB-FB34-4A83-BEC2-EAD2D798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48" y="533400"/>
            <a:ext cx="27717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6A5A3B-CCFC-47FB-BFFD-16FD9B36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7121"/>
            <a:ext cx="6505575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C49B1-FFBF-4C59-92BD-470A46105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009149"/>
            <a:ext cx="173355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214764-FB29-45C5-ABE3-4CB683F9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953252"/>
            <a:ext cx="662940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E467F5-EC05-4EB2-8EF4-7CD847683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92" y="2285248"/>
            <a:ext cx="101917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B9F10-812F-4920-9C51-F867FDC8B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429" y="4424113"/>
            <a:ext cx="2647950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83F9DB-40BF-4547-9542-014AB8CCF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042" y="5386137"/>
            <a:ext cx="9334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DA2BC-2636-4821-AACD-1028B1CB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5893"/>
            <a:ext cx="6848475" cy="3105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6EBCD8-64D3-420C-BF6B-6C1B3F4D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5054"/>
            <a:ext cx="70485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84A149-EACA-4CE6-9FB9-69AF1EA2D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2178468"/>
            <a:ext cx="24384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8341B3-60C9-4A91-B5D2-F83356BE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990600"/>
            <a:ext cx="7067550" cy="1704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53103-81BE-4876-8C6B-2B64A1CB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2971800"/>
            <a:ext cx="2581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37</cp:revision>
  <dcterms:created xsi:type="dcterms:W3CDTF">2019-06-18T19:06:34Z</dcterms:created>
  <dcterms:modified xsi:type="dcterms:W3CDTF">2019-11-05T19:34:28Z</dcterms:modified>
</cp:coreProperties>
</file>